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132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400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5209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1502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571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761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392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7903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523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417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439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40988-A374-4CF9-B87F-950FC912F20F}" type="datetimeFigureOut">
              <a:rPr lang="de-CH" smtClean="0"/>
              <a:t>14.09.2016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4A77C-1BCF-4BD0-A463-5676125BEE1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745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de-CH" altLang="de-DE" smtClean="0"/>
              <a:t>GM Förderzentrum</a:t>
            </a:r>
          </a:p>
        </p:txBody>
      </p:sp>
      <p:pic>
        <p:nvPicPr>
          <p:cNvPr id="27651" name="Picture 2" descr="http://www.gmbasel.ch/informationen/copy_of_stutzkurse/Foerderlektionen.jpg/image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32" y="0"/>
            <a:ext cx="8686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feld 1"/>
          <p:cNvSpPr txBox="1">
            <a:spLocks noChangeArrowheads="1"/>
          </p:cNvSpPr>
          <p:nvPr/>
        </p:nvSpPr>
        <p:spPr bwMode="auto">
          <a:xfrm>
            <a:off x="471488" y="387350"/>
            <a:ext cx="2147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1800">
                <a:ea typeface="ＭＳ Ｐゴシック" pitchFamily="34" charset="-128"/>
              </a:rPr>
              <a:t>GM-Förderzentrum</a:t>
            </a:r>
          </a:p>
        </p:txBody>
      </p:sp>
      <p:pic>
        <p:nvPicPr>
          <p:cNvPr id="27653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0"/>
            <a:ext cx="3476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508104" y="5445224"/>
            <a:ext cx="1728191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CH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MS PGothic" pitchFamily="34" charset="-128"/>
              </a:rPr>
              <a:t>Coaching-Klassen</a:t>
            </a:r>
          </a:p>
          <a:p>
            <a:pPr algn="ctr">
              <a:defRPr/>
            </a:pPr>
            <a:r>
              <a:rPr lang="de-CH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MS PGothic" pitchFamily="34" charset="-128"/>
              </a:rPr>
              <a:t>HA-Betreuung</a:t>
            </a:r>
            <a:endParaRPr lang="de-CH" sz="1400" b="1" dirty="0" smtClean="0">
              <a:solidFill>
                <a:schemeClr val="tx1">
                  <a:lumMod val="50000"/>
                  <a:lumOff val="50000"/>
                </a:schemeClr>
              </a:solidFill>
              <a:ea typeface="MS PGothic" pitchFamily="34" charset="-128"/>
            </a:endParaRPr>
          </a:p>
          <a:p>
            <a:pPr algn="ctr">
              <a:defRPr/>
            </a:pPr>
            <a:r>
              <a:rPr lang="de-CH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MS PGothic" pitchFamily="34" charset="-128"/>
              </a:rPr>
              <a:t>M/F/SPF/D</a:t>
            </a:r>
            <a:endParaRPr lang="de-CH" sz="1400" b="1" dirty="0">
              <a:solidFill>
                <a:schemeClr val="tx1">
                  <a:lumMod val="50000"/>
                  <a:lumOff val="50000"/>
                </a:schemeClr>
              </a:solidFill>
              <a:ea typeface="MS PGothic" pitchFamily="34" charset="-128"/>
            </a:endParaRPr>
          </a:p>
        </p:txBody>
      </p:sp>
      <p:pic>
        <p:nvPicPr>
          <p:cNvPr id="27655" name="Picture 8" descr="brief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80963"/>
            <a:ext cx="1122362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8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Bildschirmpräsentation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GM Förderzentrum</vt:lpstr>
    </vt:vector>
  </TitlesOfParts>
  <Company>BaselStadt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 Förderzentrum</dc:title>
  <dc:creator>UserName</dc:creator>
  <cp:lastModifiedBy>UserName</cp:lastModifiedBy>
  <cp:revision>2</cp:revision>
  <dcterms:created xsi:type="dcterms:W3CDTF">2016-09-14T15:23:50Z</dcterms:created>
  <dcterms:modified xsi:type="dcterms:W3CDTF">2016-09-14T15:31:52Z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-1023493872</vt:i4>
  </property>
  <property fmtid="{D5CDD505-2E9C-101B-9397-08002B2CF9AE}" pid="3" name="_NewReviewCycle">
    <vt:lpwstr/>
  </property>
  <property fmtid="{D5CDD505-2E9C-101B-9397-08002B2CF9AE}" pid="4" name="_EmailSubject">
    <vt:lpwstr>neue Homepage</vt:lpwstr>
  </property>
  <property fmtid="{D5CDD505-2E9C-101B-9397-08002B2CF9AE}" pid="5" name="_AuthorEmail">
    <vt:lpwstr>Eugen.Krieger@bs.ch</vt:lpwstr>
  </property>
  <property fmtid="{D5CDD505-2E9C-101B-9397-08002B2CF9AE}" pid="6" name="_AuthorEmailDisplayName">
    <vt:lpwstr>Krieger, Eugen</vt:lpwstr>
  </property>
</Properties>
</file>